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76" r:id="rId37"/>
    <p:sldId id="277" r:id="rId38"/>
    <p:sldId id="298" r:id="rId39"/>
    <p:sldId id="299" r:id="rId40"/>
    <p:sldId id="300" r:id="rId41"/>
    <p:sldId id="301" r:id="rId42"/>
    <p:sldId id="302" r:id="rId43"/>
    <p:sldId id="278" r:id="rId44"/>
    <p:sldId id="279" r:id="rId45"/>
    <p:sldId id="280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22" r:id="rId7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3187-C45F-4970-A7C7-674702AA034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B6FA-A04F-4A35-9D64-35FDF7BD90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3187-C45F-4970-A7C7-674702AA034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B6FA-A04F-4A35-9D64-35FDF7BD90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3187-C45F-4970-A7C7-674702AA034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B6FA-A04F-4A35-9D64-35FDF7BD90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3187-C45F-4970-A7C7-674702AA034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B6FA-A04F-4A35-9D64-35FDF7BD90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3187-C45F-4970-A7C7-674702AA034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B6FA-A04F-4A35-9D64-35FDF7BD90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3187-C45F-4970-A7C7-674702AA034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B6FA-A04F-4A35-9D64-35FDF7BD90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3187-C45F-4970-A7C7-674702AA034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B6FA-A04F-4A35-9D64-35FDF7BD90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3187-C45F-4970-A7C7-674702AA034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B6FA-A04F-4A35-9D64-35FDF7BD90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3187-C45F-4970-A7C7-674702AA034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B6FA-A04F-4A35-9D64-35FDF7BD90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3187-C45F-4970-A7C7-674702AA034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B6FA-A04F-4A35-9D64-35FDF7BD90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3187-C45F-4970-A7C7-674702AA034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B6FA-A04F-4A35-9D64-35FDF7BD90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A3187-C45F-4970-A7C7-674702AA034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8B6FA-A04F-4A35-9D64-35FDF7BD90F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824D67-DBBD-3204-F246-69C160899637}"/>
              </a:ext>
            </a:extLst>
          </p:cNvPr>
          <p:cNvSpPr/>
          <p:nvPr/>
        </p:nvSpPr>
        <p:spPr>
          <a:xfrm>
            <a:off x="2462460" y="2967335"/>
            <a:ext cx="4219105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SYNONYMS PYQs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1BA3AB-0095-B94C-9BAD-C9012B616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90600"/>
            <a:ext cx="4038600" cy="450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54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CD812-2D9B-E3DC-0B99-D5BF7E770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38200"/>
            <a:ext cx="3781004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52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D242E0-169B-F95D-F962-74A532038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371600"/>
            <a:ext cx="3810000" cy="43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62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1079D5-EC0A-6574-F4AB-E07A64BB9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2" y="1752600"/>
            <a:ext cx="8388016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34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896940-567E-A053-1876-A7CE01C4A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55097"/>
            <a:ext cx="4191000" cy="43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30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EE92A-3464-0E72-5A0B-F5F3E264D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38200"/>
            <a:ext cx="4419600" cy="2376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855F77-0A3A-611F-80EA-325EC1537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429000"/>
            <a:ext cx="4419600" cy="239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44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201708-41CE-23EE-E1FB-B03DB8831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470206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65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C0CC7-FCB1-20B5-2679-1065B6DC7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4000"/>
            <a:ext cx="3581400" cy="405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90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0E1D83-0A32-BED8-0168-79E204444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47800"/>
            <a:ext cx="3962400" cy="405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5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A27B00-6F56-BE95-7A3F-CC73BBBD6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08821"/>
            <a:ext cx="4267200" cy="544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45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1CA6CF-F0F6-A1DC-BEAA-1CD512B75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1677679"/>
            <a:ext cx="7391400" cy="350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2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4844B0-52F8-F223-56E9-3128D4C5E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371600"/>
            <a:ext cx="4724400" cy="401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23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18471E-4163-389D-B640-CF1841893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835742"/>
            <a:ext cx="4572000" cy="518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18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C6552C-530D-684F-267E-C339666DE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85900"/>
            <a:ext cx="4874217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16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4CD3B8-E998-6160-324B-CA94383B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39" y="1905000"/>
            <a:ext cx="8644521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04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048644-D2B3-4E98-6B7E-7D8FF244E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33400"/>
            <a:ext cx="4038600" cy="559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76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0D2B63-1AF5-F2C5-5136-841B70002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37759"/>
            <a:ext cx="3733800" cy="498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99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3D8155-3FC5-086B-DE9D-8AD0D706A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990600"/>
            <a:ext cx="3352800" cy="480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35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00DC71-77E4-B3D0-1930-E3D34FBC0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90599"/>
            <a:ext cx="3352800" cy="459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91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64809-E7A0-754C-1A06-88068ED3C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39" y="1714500"/>
            <a:ext cx="851892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9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B2F2F1-21B6-7D35-9E95-4560119DB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09600"/>
            <a:ext cx="4572000" cy="553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01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91E59-DDA2-C2F1-8E6D-1D5ABD5D0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46578"/>
            <a:ext cx="4419600" cy="37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50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EBAD0-BEA5-F214-3198-1FD4208EE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38300"/>
            <a:ext cx="4303963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6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8DABC-1A5C-084A-17C2-30ED2A5D7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914400"/>
            <a:ext cx="4876800" cy="528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05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6B4D0E-BA1A-DAC5-B03D-59EF30265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5248894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67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2C109-A84B-1FB6-2C8E-7589C7A16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08" y="495300"/>
            <a:ext cx="435864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75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E62C4E-E8F1-D575-9455-73DC78C7E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52600"/>
            <a:ext cx="4105631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65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00C6CF-DCB2-B770-89C3-314785E46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219200"/>
            <a:ext cx="368650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51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C0A570-6959-9370-0E89-258F0662C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47800"/>
            <a:ext cx="4648200" cy="416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85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316F3B-0C7F-1C73-6AB8-92C8E93B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409700"/>
            <a:ext cx="3881252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900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DCE14-30AD-3783-FD89-70EA341B4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4000"/>
            <a:ext cx="3276600" cy="352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84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D8A8E7-A795-102E-E6A1-2A84E8569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47800"/>
            <a:ext cx="3785732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24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CCDC4C-CEEC-E002-8B08-E8D4AA85B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02856"/>
            <a:ext cx="4724400" cy="545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928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F9C1D3-2FC0-9DA6-BAFF-6DEB959BC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6002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A0CC56-F033-4590-82DD-55EC80F67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76400"/>
            <a:ext cx="3619638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1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FB7206-5D4A-D8F4-EB5A-B9A37FB8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76400"/>
            <a:ext cx="3810000" cy="330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58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422D10-5795-D7BF-2648-E3B242C2B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87167"/>
            <a:ext cx="4114800" cy="328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34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E0E9D-F7A0-45DB-9AEF-9F85725F7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14500"/>
            <a:ext cx="431530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68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E38E4B-24B7-3E02-340A-59846141D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934307"/>
            <a:ext cx="3657600" cy="298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430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11B88B-4FF1-C3E3-7BD3-55D99DD12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714500"/>
            <a:ext cx="3861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496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E00E9A-5199-5EFA-72C7-EB42239C3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24000"/>
            <a:ext cx="414688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00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1A1B34-1170-C661-61CE-579D14B40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00200"/>
            <a:ext cx="386465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783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FF8C77-C728-AA30-1436-1ADB99A0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057400"/>
            <a:ext cx="4396596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50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25868-F74D-8853-420B-499084E02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92475"/>
            <a:ext cx="4648200" cy="44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906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023682-1DD2-11E1-1887-D4F727480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95400"/>
            <a:ext cx="388924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511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F3DC06-EE72-71D2-9EEB-B3894BE99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0200"/>
            <a:ext cx="321945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091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66B6F-CA26-A6FF-4D5E-E2DFD6151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09762"/>
            <a:ext cx="32099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527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698A7-728D-C953-8B63-EDA1BA105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24000"/>
            <a:ext cx="3489533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169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7BCF31-AEF6-65A7-4F8D-83692B6C7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981200"/>
            <a:ext cx="3581400" cy="255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217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73A790-3A6C-7363-345C-4D7C8314F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1828800"/>
            <a:ext cx="4669487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6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DCE43C-EE5A-23C0-130A-3B1A3E7D9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24000"/>
            <a:ext cx="4419600" cy="4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163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DF1F04-184D-28BF-B7B9-21B632446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24000"/>
            <a:ext cx="412892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763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A32EEC-5D5F-AF68-85E4-2BED72831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52600"/>
            <a:ext cx="5259097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617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535135-B89B-BF1C-789A-26ADC6C82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81200"/>
            <a:ext cx="4038600" cy="324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05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A3FBD3-13B6-BD3F-33F4-338002D89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33400"/>
            <a:ext cx="4114800" cy="56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41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942ED-F65B-196D-EE1F-79C000C6E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828800"/>
            <a:ext cx="494087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780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95904A-A357-409E-D41F-78160D9CA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52600"/>
            <a:ext cx="438004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417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002A44-6DE4-6A3B-A7A1-463E68430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676400"/>
            <a:ext cx="4876800" cy="379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429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779F67-5A5F-2315-77A6-793CB20C9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1409700"/>
            <a:ext cx="4038600" cy="201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429D6-0A62-3F73-901D-5E75856A2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657600"/>
            <a:ext cx="4194008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080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DB9A8B-4E58-112F-1EEB-89197B4AB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371600"/>
            <a:ext cx="5345663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895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B000F3-558B-BC82-711B-CA3B86B9C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00200"/>
            <a:ext cx="483389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251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5140D-E592-664B-2DB1-94C54B226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81200"/>
            <a:ext cx="5029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645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FE791-C9EE-FA03-FA8D-0D2E2843C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43000"/>
            <a:ext cx="5181600" cy="506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004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9534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9457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E0A9DB-53D4-EF01-D901-819D99F54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3" y="1752600"/>
            <a:ext cx="784723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639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93502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4168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40528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6755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1122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DB5633-F157-A9AF-4B87-546C57EAD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33" y="2509837"/>
            <a:ext cx="8202733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46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F32607-4C32-11F7-85C8-319B3920CF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1887"/>
          <a:stretch/>
        </p:blipFill>
        <p:spPr>
          <a:xfrm>
            <a:off x="381000" y="1257300"/>
            <a:ext cx="3810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76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2</Words>
  <Application>Microsoft Office PowerPoint</Application>
  <PresentationFormat>On-screen Show (4:3)</PresentationFormat>
  <Paragraphs>1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Amendment of the Constitution</dc:title>
  <dc:creator>ASUS</dc:creator>
  <cp:lastModifiedBy>Nayanjyoti Baruah</cp:lastModifiedBy>
  <cp:revision>26</cp:revision>
  <cp:lastPrinted>2024-09-10T05:01:48Z</cp:lastPrinted>
  <dcterms:created xsi:type="dcterms:W3CDTF">2024-09-09T19:20:20Z</dcterms:created>
  <dcterms:modified xsi:type="dcterms:W3CDTF">2024-09-11T10:50:17Z</dcterms:modified>
</cp:coreProperties>
</file>